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80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CF32-97A7-6147-B0E8-A0914D8B0449}" type="datetimeFigureOut">
              <a:rPr lang="fr-FR" smtClean="0"/>
              <a:t>08/09/16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2D24-7076-7F46-A518-2FABE02E19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106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CF32-97A7-6147-B0E8-A0914D8B0449}" type="datetimeFigureOut">
              <a:rPr lang="fr-FR" smtClean="0"/>
              <a:t>08/09/16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2D24-7076-7F46-A518-2FABE02E19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7479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CF32-97A7-6147-B0E8-A0914D8B0449}" type="datetimeFigureOut">
              <a:rPr lang="fr-FR" smtClean="0"/>
              <a:t>08/09/16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2D24-7076-7F46-A518-2FABE02E19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628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CF32-97A7-6147-B0E8-A0914D8B0449}" type="datetimeFigureOut">
              <a:rPr lang="fr-FR" smtClean="0"/>
              <a:t>08/09/16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2D24-7076-7F46-A518-2FABE02E19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891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CF32-97A7-6147-B0E8-A0914D8B0449}" type="datetimeFigureOut">
              <a:rPr lang="fr-FR" smtClean="0"/>
              <a:t>08/09/16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2D24-7076-7F46-A518-2FABE02E19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2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CF32-97A7-6147-B0E8-A0914D8B0449}" type="datetimeFigureOut">
              <a:rPr lang="fr-FR" smtClean="0"/>
              <a:t>08/09/16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2D24-7076-7F46-A518-2FABE02E19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7291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CF32-97A7-6147-B0E8-A0914D8B0449}" type="datetimeFigureOut">
              <a:rPr lang="fr-FR" smtClean="0"/>
              <a:t>08/09/16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2D24-7076-7F46-A518-2FABE02E19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8930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CF32-97A7-6147-B0E8-A0914D8B0449}" type="datetimeFigureOut">
              <a:rPr lang="fr-FR" smtClean="0"/>
              <a:t>08/09/16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2D24-7076-7F46-A518-2FABE02E19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2056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CF32-97A7-6147-B0E8-A0914D8B0449}" type="datetimeFigureOut">
              <a:rPr lang="fr-FR" smtClean="0"/>
              <a:t>08/09/16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2D24-7076-7F46-A518-2FABE02E19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9072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CF32-97A7-6147-B0E8-A0914D8B0449}" type="datetimeFigureOut">
              <a:rPr lang="fr-FR" smtClean="0"/>
              <a:t>08/09/16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2D24-7076-7F46-A518-2FABE02E19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3069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2CF32-97A7-6147-B0E8-A0914D8B0449}" type="datetimeFigureOut">
              <a:rPr lang="fr-FR" smtClean="0"/>
              <a:t>08/09/16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F2D24-7076-7F46-A518-2FABE02E19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675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2CF32-97A7-6147-B0E8-A0914D8B0449}" type="datetimeFigureOut">
              <a:rPr lang="fr-FR" smtClean="0"/>
              <a:t>08/09/16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AF2D24-7076-7F46-A518-2FABE02E19D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186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Remi.ronfard@inria.f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Relationship Id="rId6" Type="http://schemas.openxmlformats.org/officeDocument/2006/relationships/image" Target="../media/image8.jpe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9685" y="1487900"/>
            <a:ext cx="7994315" cy="2032966"/>
          </a:xfrm>
        </p:spPr>
        <p:txBody>
          <a:bodyPr>
            <a:normAutofit fontScale="90000"/>
          </a:bodyPr>
          <a:lstStyle/>
          <a:p>
            <a:r>
              <a:rPr lang="fr-FR" sz="4000" dirty="0"/>
              <a:t>H</a:t>
            </a:r>
            <a:r>
              <a:rPr lang="fr-FR" sz="4000" dirty="0" smtClean="0">
                <a:solidFill>
                  <a:schemeClr val="tx1"/>
                </a:solidFill>
              </a:rPr>
              <a:t>MIN </a:t>
            </a:r>
            <a:r>
              <a:rPr lang="fr-FR" sz="4000" dirty="0" smtClean="0">
                <a:solidFill>
                  <a:schemeClr val="tx1"/>
                </a:solidFill>
              </a:rPr>
              <a:t>317 – Moteur de Jeux</a:t>
            </a:r>
            <a:br>
              <a:rPr lang="fr-FR" sz="4000" dirty="0" smtClean="0">
                <a:solidFill>
                  <a:schemeClr val="tx1"/>
                </a:solidFill>
              </a:rPr>
            </a:br>
            <a:r>
              <a:rPr lang="fr-FR" sz="4000" dirty="0" smtClean="0">
                <a:solidFill>
                  <a:schemeClr val="tx1"/>
                </a:solidFill>
              </a:rPr>
              <a:t/>
            </a:r>
            <a:br>
              <a:rPr lang="fr-FR" sz="4000" dirty="0" smtClean="0">
                <a:solidFill>
                  <a:schemeClr val="tx1"/>
                </a:solidFill>
              </a:rPr>
            </a:br>
            <a:r>
              <a:rPr lang="fr-FR" sz="3200" i="1" dirty="0" smtClean="0">
                <a:solidFill>
                  <a:schemeClr val="tx1"/>
                </a:solidFill>
              </a:rPr>
              <a:t>PRESENTATION DU </a:t>
            </a:r>
            <a:r>
              <a:rPr lang="fr-FR" sz="3200" i="1" dirty="0" smtClean="0">
                <a:solidFill>
                  <a:schemeClr val="tx1"/>
                </a:solidFill>
              </a:rPr>
              <a:t>COURS</a:t>
            </a:r>
            <a:br>
              <a:rPr lang="fr-FR" sz="3200" i="1" dirty="0" smtClean="0">
                <a:solidFill>
                  <a:schemeClr val="tx1"/>
                </a:solidFill>
              </a:rPr>
            </a:br>
            <a:r>
              <a:rPr lang="fr-FR" sz="3200" i="1" dirty="0" smtClean="0"/>
              <a:t>2016-2017</a:t>
            </a:r>
            <a:endParaRPr lang="fr-FR" sz="3200" dirty="0">
              <a:solidFill>
                <a:srgbClr val="7F7F7F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63214"/>
            <a:ext cx="6400800" cy="599032"/>
          </a:xfrm>
        </p:spPr>
        <p:txBody>
          <a:bodyPr/>
          <a:lstStyle/>
          <a:p>
            <a:r>
              <a:rPr lang="fr-FR" dirty="0" smtClean="0">
                <a:solidFill>
                  <a:schemeClr val="tx1"/>
                </a:solidFill>
              </a:rPr>
              <a:t>Rémi Ronfard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3435344" y="4496173"/>
            <a:ext cx="4337055" cy="1146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 smtClean="0">
                <a:hlinkClick r:id="rId2"/>
              </a:rPr>
              <a:t>Remi.ronfard@inria.fr</a:t>
            </a:r>
            <a:endParaRPr lang="fr-FR" sz="1800" dirty="0" smtClean="0"/>
          </a:p>
          <a:p>
            <a:pPr algn="l"/>
            <a:r>
              <a:rPr lang="pl-PL" sz="1800" dirty="0" err="1"/>
              <a:t>https</a:t>
            </a:r>
            <a:r>
              <a:rPr lang="pl-PL" sz="1800" dirty="0"/>
              <a:t>://</a:t>
            </a:r>
            <a:r>
              <a:rPr lang="pl-PL" sz="1800" dirty="0" err="1"/>
              <a:t>team.inria.fr</a:t>
            </a:r>
            <a:r>
              <a:rPr lang="pl-PL" sz="1800" dirty="0"/>
              <a:t>/</a:t>
            </a:r>
            <a:r>
              <a:rPr lang="pl-PL" sz="1800" dirty="0" err="1"/>
              <a:t>imagine</a:t>
            </a:r>
            <a:r>
              <a:rPr lang="pl-PL" sz="1800" dirty="0"/>
              <a:t>/remi-</a:t>
            </a:r>
            <a:r>
              <a:rPr lang="pl-PL" sz="1800" dirty="0" err="1"/>
              <a:t>ronfard</a:t>
            </a:r>
            <a:r>
              <a:rPr lang="pl-PL" sz="1800" dirty="0"/>
              <a:t>/</a:t>
            </a:r>
            <a:endParaRPr lang="fr-FR" sz="1800" dirty="0" smtClean="0"/>
          </a:p>
        </p:txBody>
      </p:sp>
      <p:sp>
        <p:nvSpPr>
          <p:cNvPr id="5" name="Rectangle 4"/>
          <p:cNvSpPr/>
          <p:nvPr/>
        </p:nvSpPr>
        <p:spPr>
          <a:xfrm>
            <a:off x="3448999" y="5593041"/>
            <a:ext cx="44504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/>
              <a:t>A</a:t>
            </a:r>
            <a:r>
              <a:rPr lang="fr-FR" sz="2400" dirty="0" smtClean="0"/>
              <a:t>vec Sébastien </a:t>
            </a:r>
            <a:r>
              <a:rPr lang="fr-FR" sz="2400" dirty="0" smtClean="0"/>
              <a:t>Serrano (UBISOFT</a:t>
            </a:r>
            <a:r>
              <a:rPr lang="fr-FR" sz="24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85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71"/>
    </mc:Choice>
    <mc:Fallback xmlns="">
      <p:transition xmlns:p14="http://schemas.microsoft.com/office/powerpoint/2010/main" spd="slow" advTm="4697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Objectifs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smtClean="0"/>
              <a:t>Former les étudiants à l’industrie du jeu vidéo:</a:t>
            </a:r>
          </a:p>
          <a:p>
            <a:pPr lvl="1"/>
            <a:r>
              <a:rPr lang="fr-FR" dirty="0"/>
              <a:t>	</a:t>
            </a:r>
            <a:r>
              <a:rPr lang="fr-FR" dirty="0" smtClean="0"/>
              <a:t>Développeur</a:t>
            </a:r>
          </a:p>
          <a:p>
            <a:pPr lvl="1"/>
            <a:r>
              <a:rPr lang="fr-FR" dirty="0"/>
              <a:t>	</a:t>
            </a:r>
            <a:r>
              <a:rPr lang="fr-FR" dirty="0" smtClean="0"/>
              <a:t>Chef de projets</a:t>
            </a:r>
            <a:endParaRPr lang="fr-FR" dirty="0"/>
          </a:p>
          <a:p>
            <a:r>
              <a:rPr lang="fr-FR" dirty="0" smtClean="0"/>
              <a:t>Connaître les notions élémentaires</a:t>
            </a:r>
          </a:p>
          <a:p>
            <a:r>
              <a:rPr lang="fr-FR" dirty="0" smtClean="0"/>
              <a:t>Connaître les composants pour réaliser un jeu</a:t>
            </a:r>
          </a:p>
          <a:p>
            <a:r>
              <a:rPr lang="fr-FR" dirty="0" smtClean="0"/>
              <a:t>Utiliser au mieux les ressources disponibles</a:t>
            </a:r>
          </a:p>
          <a:p>
            <a:r>
              <a:rPr lang="fr-FR" dirty="0" smtClean="0"/>
              <a:t>Développer son propre moteur de jeux</a:t>
            </a:r>
          </a:p>
          <a:p>
            <a:pPr lvl="1"/>
            <a:r>
              <a:rPr lang="fr-FR" dirty="0" err="1" smtClean="0"/>
              <a:t>Multi-plateforme</a:t>
            </a:r>
            <a:endParaRPr lang="fr-FR" dirty="0" smtClean="0"/>
          </a:p>
          <a:p>
            <a:pPr lvl="1"/>
            <a:r>
              <a:rPr lang="fr-FR" dirty="0" smtClean="0"/>
              <a:t>Temps réel</a:t>
            </a:r>
          </a:p>
        </p:txBody>
      </p:sp>
    </p:spTree>
    <p:extLst>
      <p:ext uri="{BB962C8B-B14F-4D97-AF65-F5344CB8AC3E}">
        <p14:creationId xmlns:p14="http://schemas.microsoft.com/office/powerpoint/2010/main" val="493502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Enseignement théorique …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5578489" cy="4525963"/>
          </a:xfrm>
        </p:spPr>
        <p:txBody>
          <a:bodyPr>
            <a:normAutofit/>
          </a:bodyPr>
          <a:lstStyle/>
          <a:p>
            <a:r>
              <a:rPr lang="fr-FR" dirty="0" smtClean="0"/>
              <a:t>Structure </a:t>
            </a:r>
            <a:r>
              <a:rPr lang="fr-FR" dirty="0"/>
              <a:t>d’un moteur de jeu</a:t>
            </a:r>
          </a:p>
          <a:p>
            <a:r>
              <a:rPr lang="fr-FR" dirty="0" smtClean="0"/>
              <a:t>Programmation </a:t>
            </a:r>
            <a:r>
              <a:rPr lang="fr-FR" dirty="0"/>
              <a:t>temps réel</a:t>
            </a:r>
          </a:p>
          <a:p>
            <a:r>
              <a:rPr lang="fr-FR" dirty="0" smtClean="0"/>
              <a:t>Gestion </a:t>
            </a:r>
            <a:r>
              <a:rPr lang="fr-FR" dirty="0"/>
              <a:t>de scène</a:t>
            </a:r>
          </a:p>
          <a:p>
            <a:r>
              <a:rPr lang="fr-FR" dirty="0" err="1" smtClean="0"/>
              <a:t>Gameplay</a:t>
            </a:r>
            <a:r>
              <a:rPr lang="fr-FR" dirty="0" smtClean="0"/>
              <a:t> </a:t>
            </a:r>
            <a:endParaRPr lang="fr-FR" dirty="0" smtClean="0"/>
          </a:p>
          <a:p>
            <a:r>
              <a:rPr lang="fr-FR" dirty="0" smtClean="0"/>
              <a:t>Animation temps réel </a:t>
            </a:r>
            <a:endParaRPr lang="fr-FR" dirty="0"/>
          </a:p>
          <a:p>
            <a:r>
              <a:rPr lang="fr-FR" dirty="0" smtClean="0"/>
              <a:t>Intelligence </a:t>
            </a:r>
            <a:r>
              <a:rPr lang="fr-FR" dirty="0" smtClean="0"/>
              <a:t>artificielle  </a:t>
            </a:r>
          </a:p>
          <a:p>
            <a:r>
              <a:rPr lang="fr-FR" dirty="0" smtClean="0"/>
              <a:t>Physique du jeu vidéo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/>
          <a:srcRect t="25749" r="50127"/>
          <a:stretch/>
        </p:blipFill>
        <p:spPr>
          <a:xfrm rot="21065560">
            <a:off x="5864213" y="4190129"/>
            <a:ext cx="2801815" cy="2346394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/>
          <a:srcRect l="50109" t="25749"/>
          <a:stretch/>
        </p:blipFill>
        <p:spPr>
          <a:xfrm rot="372820">
            <a:off x="6056565" y="1417637"/>
            <a:ext cx="2891204" cy="2420371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Rectangle 13"/>
          <p:cNvSpPr/>
          <p:nvPr/>
        </p:nvSpPr>
        <p:spPr>
          <a:xfrm rot="361140">
            <a:off x="5385783" y="4125923"/>
            <a:ext cx="422887" cy="892937"/>
          </a:xfrm>
          <a:prstGeom prst="rect">
            <a:avLst/>
          </a:prstGeom>
          <a:solidFill>
            <a:schemeClr val="bg1">
              <a:lumMod val="50000"/>
              <a:alpha val="36000"/>
            </a:schemeClr>
          </a:solidFill>
          <a:ln>
            <a:noFill/>
          </a:ln>
          <a:scene3d>
            <a:camera prst="orthographicFront">
              <a:rot lat="0" lon="0" rev="210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 rot="16885858">
            <a:off x="8157851" y="3317781"/>
            <a:ext cx="422887" cy="1344802"/>
          </a:xfrm>
          <a:prstGeom prst="rect">
            <a:avLst/>
          </a:prstGeom>
          <a:solidFill>
            <a:schemeClr val="bg1">
              <a:lumMod val="50000"/>
              <a:alpha val="36000"/>
            </a:schemeClr>
          </a:solidFill>
          <a:ln>
            <a:noFill/>
          </a:ln>
          <a:scene3d>
            <a:camera prst="orthographicFront">
              <a:rot lat="0" lon="0" rev="210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 rot="2134269">
            <a:off x="6074582" y="971170"/>
            <a:ext cx="422887" cy="892937"/>
          </a:xfrm>
          <a:prstGeom prst="rect">
            <a:avLst/>
          </a:prstGeom>
          <a:solidFill>
            <a:schemeClr val="bg1">
              <a:lumMod val="50000"/>
              <a:alpha val="36000"/>
            </a:schemeClr>
          </a:solidFill>
          <a:ln>
            <a:noFill/>
          </a:ln>
          <a:scene3d>
            <a:camera prst="orthographicFront">
              <a:rot lat="0" lon="0" rev="210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/>
          <p:cNvSpPr/>
          <p:nvPr/>
        </p:nvSpPr>
        <p:spPr>
          <a:xfrm rot="21166315">
            <a:off x="8239853" y="6147007"/>
            <a:ext cx="422887" cy="481132"/>
          </a:xfrm>
          <a:prstGeom prst="rect">
            <a:avLst/>
          </a:prstGeom>
          <a:solidFill>
            <a:schemeClr val="bg1">
              <a:lumMod val="50000"/>
              <a:alpha val="36000"/>
            </a:schemeClr>
          </a:solidFill>
          <a:ln>
            <a:noFill/>
          </a:ln>
          <a:scene3d>
            <a:camera prst="orthographicFront">
              <a:rot lat="0" lon="0" rev="210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552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... mais ... beaucoup de pratique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Réaliser un mini-jeu au fil des séances</a:t>
            </a:r>
          </a:p>
          <a:p>
            <a:r>
              <a:rPr lang="fr-FR" dirty="0" err="1" smtClean="0"/>
              <a:t>TPs</a:t>
            </a:r>
            <a:r>
              <a:rPr lang="fr-FR" dirty="0" smtClean="0"/>
              <a:t> ciblés en relation directe avec le cours</a:t>
            </a:r>
          </a:p>
          <a:p>
            <a:r>
              <a:rPr lang="fr-FR" dirty="0" smtClean="0"/>
              <a:t>Mise en pratique du </a:t>
            </a:r>
            <a:r>
              <a:rPr lang="fr-FR" dirty="0" err="1" smtClean="0"/>
              <a:t>versioning</a:t>
            </a:r>
            <a:endParaRPr lang="fr-FR" dirty="0"/>
          </a:p>
          <a:p>
            <a:r>
              <a:rPr lang="fr-FR" dirty="0" smtClean="0"/>
              <a:t>Un niveau de motivation important requis</a:t>
            </a:r>
          </a:p>
          <a:p>
            <a:r>
              <a:rPr lang="fr-FR" dirty="0" smtClean="0"/>
              <a:t>Bon niveau de programmation requis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060880">
            <a:off x="5576129" y="4639479"/>
            <a:ext cx="2794992" cy="1910639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4300">
            <a:off x="868762" y="5004669"/>
            <a:ext cx="2929358" cy="1731265"/>
          </a:xfrm>
          <a:prstGeom prst="rect">
            <a:avLst/>
          </a:prstGeom>
          <a:solidFill>
            <a:srgbClr val="FFFFFF">
              <a:shade val="85000"/>
            </a:srgbClr>
          </a:solidFill>
          <a:ln w="1270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Rectangle 5"/>
          <p:cNvSpPr/>
          <p:nvPr/>
        </p:nvSpPr>
        <p:spPr>
          <a:xfrm rot="16918242">
            <a:off x="2316715" y="4436134"/>
            <a:ext cx="422887" cy="892937"/>
          </a:xfrm>
          <a:prstGeom prst="rect">
            <a:avLst/>
          </a:prstGeom>
          <a:solidFill>
            <a:schemeClr val="bg1">
              <a:lumMod val="50000"/>
              <a:alpha val="36000"/>
            </a:schemeClr>
          </a:solidFill>
          <a:ln>
            <a:noFill/>
          </a:ln>
          <a:scene3d>
            <a:camera prst="orthographicFront">
              <a:rot lat="0" lon="0" rev="210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 rot="2649004">
            <a:off x="6467600" y="4267955"/>
            <a:ext cx="422887" cy="892937"/>
          </a:xfrm>
          <a:prstGeom prst="rect">
            <a:avLst/>
          </a:prstGeom>
          <a:solidFill>
            <a:schemeClr val="bg1">
              <a:lumMod val="50000"/>
              <a:alpha val="36000"/>
            </a:schemeClr>
          </a:solidFill>
          <a:ln>
            <a:noFill/>
          </a:ln>
          <a:scene3d>
            <a:camera prst="orthographicFront">
              <a:rot lat="0" lon="0" rev="210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498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Evaluation des connaissances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Un projet (par groupe de deux étudiants)</a:t>
            </a:r>
            <a:endParaRPr lang="fr-FR" dirty="0" smtClean="0"/>
          </a:p>
          <a:p>
            <a:pPr lvl="1"/>
            <a:r>
              <a:rPr lang="fr-FR" dirty="0" smtClean="0"/>
              <a:t>Sur un sujet au choix</a:t>
            </a:r>
          </a:p>
          <a:p>
            <a:pPr lvl="1"/>
            <a:r>
              <a:rPr lang="fr-FR" dirty="0" smtClean="0"/>
              <a:t>Contrôle de version imposé (GIT)</a:t>
            </a:r>
            <a:endParaRPr lang="fr-FR" dirty="0"/>
          </a:p>
          <a:p>
            <a:pPr lvl="1"/>
            <a:r>
              <a:rPr lang="fr-FR" dirty="0" smtClean="0"/>
              <a:t>Notation : source + démo + </a:t>
            </a:r>
            <a:r>
              <a:rPr lang="fr-FR" dirty="0" smtClean="0"/>
              <a:t>documentation</a:t>
            </a:r>
          </a:p>
          <a:p>
            <a:r>
              <a:rPr lang="fr-FR" dirty="0" smtClean="0"/>
              <a:t>Un examen final</a:t>
            </a:r>
          </a:p>
          <a:p>
            <a:pPr lvl="1"/>
            <a:r>
              <a:rPr lang="fr-FR" dirty="0" smtClean="0"/>
              <a:t>Préparé par une </a:t>
            </a:r>
            <a:r>
              <a:rPr lang="fr-FR" dirty="0"/>
              <a:t>étude documentaire</a:t>
            </a:r>
          </a:p>
          <a:p>
            <a:pPr lvl="1"/>
            <a:r>
              <a:rPr lang="fr-FR" dirty="0"/>
              <a:t>Sur un sujet au choix</a:t>
            </a:r>
          </a:p>
          <a:p>
            <a:pPr lvl="1"/>
            <a:r>
              <a:rPr lang="fr-FR" dirty="0" smtClean="0"/>
              <a:t>Notation </a:t>
            </a:r>
            <a:r>
              <a:rPr lang="fr-FR" dirty="0"/>
              <a:t>: </a:t>
            </a:r>
            <a:r>
              <a:rPr lang="fr-FR" dirty="0" smtClean="0"/>
              <a:t>qualité de la documentation et de la rédaction</a:t>
            </a:r>
            <a:endParaRPr lang="fr-FR" dirty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109063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>
            <a:spLocks noGrp="1"/>
          </p:cNvSpPr>
          <p:nvPr>
            <p:ph type="ctrTitle"/>
          </p:nvPr>
        </p:nvSpPr>
        <p:spPr>
          <a:xfrm>
            <a:off x="685800" y="92075"/>
            <a:ext cx="7772400" cy="1470025"/>
          </a:xfrm>
        </p:spPr>
        <p:txBody>
          <a:bodyPr/>
          <a:lstStyle/>
          <a:p>
            <a:r>
              <a:rPr lang="fr-FR" dirty="0" smtClean="0"/>
              <a:t>Moteur de jeux</a:t>
            </a:r>
            <a:endParaRPr lang="fr-FR" dirty="0"/>
          </a:p>
        </p:txBody>
      </p:sp>
      <p:sp>
        <p:nvSpPr>
          <p:cNvPr id="5" name="Sous-titre 2"/>
          <p:cNvSpPr>
            <a:spLocks noGrp="1"/>
          </p:cNvSpPr>
          <p:nvPr>
            <p:ph type="subTitle" idx="1"/>
          </p:nvPr>
        </p:nvSpPr>
        <p:spPr>
          <a:xfrm>
            <a:off x="1371600" y="1847850"/>
            <a:ext cx="6400800" cy="1752600"/>
          </a:xfrm>
        </p:spPr>
        <p:txBody>
          <a:bodyPr>
            <a:normAutofit/>
          </a:bodyPr>
          <a:lstStyle/>
          <a:p>
            <a:r>
              <a:rPr lang="fr-FR" dirty="0" smtClean="0"/>
              <a:t>HMIN317</a:t>
            </a:r>
            <a:endParaRPr lang="fr-FR" dirty="0" smtClean="0"/>
          </a:p>
          <a:p>
            <a:pPr algn="l"/>
            <a:r>
              <a:rPr lang="fr-FR" dirty="0" smtClean="0"/>
              <a:t>Pour plus d’informations contacter :</a:t>
            </a:r>
            <a:endParaRPr lang="fr-FR" dirty="0"/>
          </a:p>
          <a:p>
            <a:r>
              <a:rPr lang="fr-FR" sz="1900" dirty="0" smtClean="0"/>
              <a:t>Rémi Ronfard (</a:t>
            </a:r>
            <a:r>
              <a:rPr lang="fr-FR" sz="1900" dirty="0" err="1" smtClean="0"/>
              <a:t>remi.ronfard@inria.fr</a:t>
            </a:r>
            <a:r>
              <a:rPr lang="fr-FR" sz="1900" dirty="0" smtClean="0"/>
              <a:t>) </a:t>
            </a:r>
          </a:p>
          <a:p>
            <a:endParaRPr lang="fr-FR" sz="19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76992">
            <a:off x="4041651" y="4896662"/>
            <a:ext cx="2702820" cy="19510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2" descr="http://sketchup.google.com/3dwarehouse/download?mid=6bd47c9d1c0fbd781cef76e3b2465218&amp;rtyp=lt&amp;ctyp=other&amp;ts=1202486695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01868">
            <a:off x="6410676" y="3582775"/>
            <a:ext cx="2448825" cy="15978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7" name="Picture 2" descr="http://upload.wikimedia.org/wikipedia/commons/8/8b/Fractal_terrain_textur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60617">
            <a:off x="489287" y="3729158"/>
            <a:ext cx="2437085" cy="18278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8" name="Picture 2" descr="http://www.ethereal3d.com/Tutorials/HypervoxelMetaballs/HypervoxelMetaball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7245">
            <a:off x="1500938" y="4993781"/>
            <a:ext cx="2523905" cy="17162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9" name="Picture 2" descr="http://santarosaredwhiteandboom.com/wp-content/uploads/2012/04/firework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795" y="3794000"/>
            <a:ext cx="2105067" cy="16840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27766">
            <a:off x="6261676" y="4788559"/>
            <a:ext cx="2752025" cy="15480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5429644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176</Words>
  <Application>Microsoft Macintosh PowerPoint</Application>
  <PresentationFormat>Présentation à l'écran (4:3)</PresentationFormat>
  <Paragraphs>42</Paragraphs>
  <Slides>6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7" baseType="lpstr">
      <vt:lpstr>Thème Office</vt:lpstr>
      <vt:lpstr>HMIN 317 – Moteur de Jeux  PRESENTATION DU COURS 2016-2017</vt:lpstr>
      <vt:lpstr>Objectifs</vt:lpstr>
      <vt:lpstr>Enseignement théorique …</vt:lpstr>
      <vt:lpstr>... mais ... beaucoup de pratique</vt:lpstr>
      <vt:lpstr>Evaluation des connaissances</vt:lpstr>
      <vt:lpstr>Moteur de jeux</vt:lpstr>
    </vt:vector>
  </TitlesOfParts>
  <Company>lb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Moteur de jeux</dc:title>
  <dc:creator>Benoit Lange</dc:creator>
  <cp:lastModifiedBy>Rémi Ronfard</cp:lastModifiedBy>
  <cp:revision>15</cp:revision>
  <dcterms:created xsi:type="dcterms:W3CDTF">2014-09-09T13:22:27Z</dcterms:created>
  <dcterms:modified xsi:type="dcterms:W3CDTF">2016-09-08T15:41:05Z</dcterms:modified>
</cp:coreProperties>
</file>